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6EE2D-012F-472E-BEC3-61D7209F2449}" type="datetimeFigureOut">
              <a:rPr lang="es-MX" smtClean="0"/>
              <a:t>02/10/2018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1DEAD-12D0-49A1-9AF2-2A00490FD06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27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6EE2D-012F-472E-BEC3-61D7209F2449}" type="datetimeFigureOut">
              <a:rPr lang="es-MX" smtClean="0"/>
              <a:t>02/10/2018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1DEAD-12D0-49A1-9AF2-2A00490FD06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856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393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5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490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7120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8804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586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203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036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7990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484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880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7236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4813"/>
      </p:ext>
    </p:extLst>
  </p:cSld>
  <p:clrMapOvr>
    <a:masterClrMapping/>
  </p:clrMapOvr>
  <p:transition spd="slow"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348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3446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276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4888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7740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4112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9760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94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0603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065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246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35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17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721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3430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9729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1316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136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61103"/>
      </p:ext>
    </p:extLst>
  </p:cSld>
  <p:clrMapOvr>
    <a:masterClrMapping/>
  </p:clrMapOvr>
  <p:transition spd="slow">
    <p:newsfla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85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262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2645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038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58954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600" b="1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REQUISITOS PARA EL EJERCICIO DE LOS DERECHOS ARCO</a:t>
            </a:r>
            <a:endParaRPr lang="es-MX" sz="26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780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4112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7438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05014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10899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0189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93758"/>
      </p:ext>
    </p:extLst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1006"/>
      </p:ext>
    </p:extLst>
  </p:cSld>
  <p:clrMapOvr>
    <a:masterClrMapping/>
  </p:clrMapOvr>
  <p:transition spd="slow">
    <p:newsfla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63334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22339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1490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555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98230"/>
      </p:ext>
    </p:extLst>
  </p:cSld>
  <p:clrMapOvr>
    <a:masterClrMapping/>
  </p:clrMapOvr>
  <p:transition spd="slow">
    <p:newsfla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917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313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1236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0768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3426"/>
      </p:ext>
    </p:extLst>
  </p:cSld>
  <p:clrMapOvr>
    <a:masterClrMapping/>
  </p:clrMapOvr>
  <p:transition spd="slow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7232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02661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2690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3540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5771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703"/>
      </p:ext>
    </p:extLst>
  </p:cSld>
  <p:clrMapOvr>
    <a:masterClrMapping/>
  </p:clrMapOvr>
  <p:transition spd="slow">
    <p:newsfla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09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" smtClean="0">
                <a:latin typeface="Arial Narrow" pitchFamily="34" charset="0"/>
              </a:rPr>
              <a:t>¿Qué es?</a:t>
            </a:r>
            <a:endParaRPr lang="es-ES" dirty="0">
              <a:latin typeface="Arial Narrow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528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7524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33927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 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658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5823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85328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  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45768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  </a:t>
            </a:r>
            <a:endParaRPr lang="es-ES" dirty="0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2153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1723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7927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218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8784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24522"/>
      </p:ext>
    </p:extLst>
  </p:cSld>
  <p:clrMapOvr>
    <a:masterClrMapping/>
  </p:clrMapOvr>
  <p:transition spd="slow">
    <p:newsfla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8146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451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1691"/>
      </p:ext>
    </p:extLst>
  </p:cSld>
  <p:clrMapOvr>
    <a:masterClrMapping/>
  </p:clrMapOvr>
  <p:transition spd="slow">
    <p:newsfla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5068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49797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3426"/>
      </p:ext>
    </p:ext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sz="2800" b="1" smtClean="0">
                <a:solidFill>
                  <a:srgbClr val="002060"/>
                </a:solidFill>
                <a:latin typeface="Franklin Gothic Medium Cond" panose="020B0606030402020204" pitchFamily="34" charset="0"/>
              </a:rPr>
              <a:t>OBJETIVOS DE LA LEY</a:t>
            </a:r>
            <a:endParaRPr lang="es-MX" sz="2800" b="1" dirty="0">
              <a:solidFill>
                <a:srgbClr val="002060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4791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Panorámica</PresentationFormat>
  <Paragraphs>6</Paragraphs>
  <Slides>82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8" baseType="lpstr">
      <vt:lpstr>Arial</vt:lpstr>
      <vt:lpstr>Arial Narrow</vt:lpstr>
      <vt:lpstr>Calibri</vt:lpstr>
      <vt:lpstr>Calibri Light</vt:lpstr>
      <vt:lpstr>Franklin Gothic Medium Cond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OBJETIVOS DE LA LEY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REQUISITOS PARA EL EJERCICIO DE LOS DERECHOS ARCO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es?</vt:lpstr>
      <vt:lpstr>Presentación de PowerPoint</vt:lpstr>
      <vt:lpstr>Presentación de PowerPoint</vt:lpstr>
      <vt:lpstr> </vt:lpstr>
      <vt:lpstr>Presentación de PowerPoint</vt:lpstr>
      <vt:lpstr>  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Verónica Mejía García</dc:creator>
  <cp:lastModifiedBy>Lourdes Verónica Mejía García</cp:lastModifiedBy>
  <cp:revision>1</cp:revision>
  <dcterms:created xsi:type="dcterms:W3CDTF">2018-10-02T16:59:25Z</dcterms:created>
  <dcterms:modified xsi:type="dcterms:W3CDTF">2018-10-02T16:59:25Z</dcterms:modified>
</cp:coreProperties>
</file>